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9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42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51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9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55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04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30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21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85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7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8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189C3-31B7-4C2A-B119-B9CBBB0A7D3E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8679-C95A-4B6A-BBA2-30D303BE97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80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0" y="1743075"/>
            <a:ext cx="12190413" cy="1989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078" name="矩形 7"/>
          <p:cNvSpPr>
            <a:spLocks noChangeArrowheads="1"/>
          </p:cNvSpPr>
          <p:nvPr/>
        </p:nvSpPr>
        <p:spPr bwMode="auto">
          <a:xfrm>
            <a:off x="18520" y="1780972"/>
            <a:ext cx="12257088" cy="8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7100"/>
              </a:lnSpc>
            </a:pPr>
            <a:r>
              <a:rPr lang="zh-CN" altLang="en-US" sz="4400" b="1" dirty="0" smtClean="0">
                <a:solidFill>
                  <a:srgbClr val="FFC000"/>
                </a:solidFill>
                <a:latin typeface="隶书" pitchFamily="49" charset="-122"/>
                <a:ea typeface="隶书" pitchFamily="49" charset="-122"/>
                <a:sym typeface="+mn-ea"/>
              </a:rPr>
              <a:t>题目</a:t>
            </a:r>
            <a:endParaRPr lang="en-US" altLang="zh-CN" sz="4400" b="1" dirty="0" smtClean="0">
              <a:solidFill>
                <a:srgbClr val="FFC000"/>
              </a:solidFill>
              <a:effectLst/>
              <a:latin typeface="隶书" pitchFamily="49" charset="-122"/>
              <a:ea typeface="隶书" pitchFamily="49" charset="-122"/>
              <a:sym typeface="+mn-ea"/>
            </a:endParaRPr>
          </a:p>
        </p:txBody>
      </p:sp>
      <p:sp>
        <p:nvSpPr>
          <p:cNvPr id="3079" name="矩形 1"/>
          <p:cNvSpPr>
            <a:spLocks noChangeArrowheads="1"/>
          </p:cNvSpPr>
          <p:nvPr/>
        </p:nvSpPr>
        <p:spPr bwMode="auto">
          <a:xfrm>
            <a:off x="0" y="2"/>
            <a:ext cx="12190413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80" name="矩形 2"/>
          <p:cNvSpPr>
            <a:spLocks noChangeArrowheads="1"/>
          </p:cNvSpPr>
          <p:nvPr/>
        </p:nvSpPr>
        <p:spPr bwMode="auto">
          <a:xfrm>
            <a:off x="3916473" y="4297158"/>
            <a:ext cx="5963252" cy="836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2850"/>
              </a:lnSpc>
              <a:buSzPct val="10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请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在所有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PPT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中隐藏与单位有关的任何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信息（如</a:t>
            </a:r>
            <a:r>
              <a:rPr lang="en-US" altLang="zh-CN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LOGO</a:t>
            </a:r>
            <a:r>
              <a:rPr lang="zh-CN" altLang="en-US" sz="2400" dirty="0" smtClean="0">
                <a:solidFill>
                  <a:srgbClr val="000000"/>
                </a:solidFill>
                <a:latin typeface="隶书" pitchFamily="49" charset="-122"/>
                <a:ea typeface="隶书" pitchFamily="49" charset="-122"/>
                <a:sym typeface="隶书" pitchFamily="49" charset="-122"/>
              </a:rPr>
              <a:t>、参赛单位、科室等）</a:t>
            </a:r>
            <a:endParaRPr lang="zh-CN" altLang="en-US" sz="2400" dirty="0">
              <a:solidFill>
                <a:srgbClr val="000000"/>
              </a:solidFill>
              <a:latin typeface="隶书" pitchFamily="49" charset="-122"/>
              <a:ea typeface="隶书" pitchFamily="49" charset="-122"/>
              <a:sym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406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矩形 7"/>
          <p:cNvSpPr>
            <a:spLocks noChangeArrowheads="1"/>
          </p:cNvSpPr>
          <p:nvPr/>
        </p:nvSpPr>
        <p:spPr bwMode="auto">
          <a:xfrm>
            <a:off x="1103971" y="1011538"/>
            <a:ext cx="9682214" cy="356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ts val="7100"/>
              </a:lnSpc>
            </a:pPr>
            <a:r>
              <a:rPr lang="zh-CN" altLang="en-US" sz="2800" b="1" dirty="0" smtClean="0">
                <a:effectLst/>
                <a:latin typeface="隶书" pitchFamily="49" charset="-122"/>
                <a:ea typeface="隶书" pitchFamily="49" charset="-122"/>
                <a:sym typeface="+mn-ea"/>
              </a:rPr>
              <a:t>汇报提纲</a:t>
            </a:r>
            <a:endParaRPr lang="en-US" altLang="zh-CN" sz="2800" b="1" dirty="0" smtClean="0">
              <a:effectLst/>
              <a:latin typeface="隶书" pitchFamily="49" charset="-122"/>
              <a:ea typeface="隶书" pitchFamily="49" charset="-122"/>
              <a:sym typeface="+mn-ea"/>
            </a:endParaRPr>
          </a:p>
          <a:p>
            <a:pPr marL="0" indent="0">
              <a:lnSpc>
                <a:spcPts val="7100"/>
              </a:lnSpc>
            </a:pPr>
            <a:r>
              <a:rPr lang="zh-CN" altLang="en-US" sz="2800" b="1" dirty="0" smtClean="0">
                <a:effectLst/>
                <a:latin typeface="隶书" pitchFamily="49" charset="-122"/>
                <a:ea typeface="隶书" pitchFamily="49" charset="-122"/>
                <a:sym typeface="+mn-ea"/>
              </a:rPr>
              <a:t>可参考评分细则（先简要阐述技术基本定义、操作流程等，再从创新思维、科学性、实用性、普及性、中医护理特色、社会效益、经济效益及学术成果等展开）</a:t>
            </a:r>
            <a:endParaRPr lang="en-US" altLang="zh-CN" sz="2800" b="1" dirty="0" smtClean="0">
              <a:effectLst/>
              <a:latin typeface="隶书" pitchFamily="49" charset="-122"/>
              <a:ea typeface="隶书" pitchFamily="49" charset="-122"/>
              <a:sym typeface="+mn-ea"/>
            </a:endParaRPr>
          </a:p>
        </p:txBody>
      </p:sp>
      <p:sp>
        <p:nvSpPr>
          <p:cNvPr id="3079" name="矩形 1"/>
          <p:cNvSpPr>
            <a:spLocks noChangeArrowheads="1"/>
          </p:cNvSpPr>
          <p:nvPr/>
        </p:nvSpPr>
        <p:spPr bwMode="auto">
          <a:xfrm>
            <a:off x="0" y="2"/>
            <a:ext cx="12190413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6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等线</vt:lpstr>
      <vt:lpstr>等线 Light</vt:lpstr>
      <vt:lpstr>隶书</vt:lpstr>
      <vt:lpstr>宋体</vt:lpstr>
      <vt:lpstr>Arial</vt:lpstr>
      <vt:lpstr>Calibri</vt:lpstr>
      <vt:lpstr>Wingdings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hp</cp:lastModifiedBy>
  <cp:revision>1</cp:revision>
  <dcterms:created xsi:type="dcterms:W3CDTF">2021-07-23T01:25:02Z</dcterms:created>
  <dcterms:modified xsi:type="dcterms:W3CDTF">2021-07-23T01:33:03Z</dcterms:modified>
</cp:coreProperties>
</file>